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Tahoma"/>
      <p:regular r:id="rId12"/>
      <p:bold r:id="rId13"/>
    </p:embeddedFont>
    <p:embeddedFont>
      <p:font typeface="Bodoni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cF0JArhyawV1bGQJXunyBUxAt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Tahoma-bold.fntdata"/><Relationship Id="rId12" Type="http://schemas.openxmlformats.org/officeDocument/2006/relationships/font" Target="fonts/Tahom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Bodoni-bold.fntdata"/><Relationship Id="rId14" Type="http://schemas.openxmlformats.org/officeDocument/2006/relationships/font" Target="fonts/Bodoni-regular.fntdata"/><Relationship Id="rId17" Type="http://schemas.openxmlformats.org/officeDocument/2006/relationships/font" Target="fonts/Bodoni-boldItalic.fntdata"/><Relationship Id="rId16" Type="http://schemas.openxmlformats.org/officeDocument/2006/relationships/font" Target="fonts/Bodoni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7" name="Google Shape;3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6" name="Google Shape;5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9" Type="http://schemas.openxmlformats.org/officeDocument/2006/relationships/image" Target="../media/image1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image" Target="../media/image24.pn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5.jpg"/><Relationship Id="rId5" Type="http://schemas.openxmlformats.org/officeDocument/2006/relationships/image" Target="../media/image1.jpg"/><Relationship Id="rId6" Type="http://schemas.openxmlformats.org/officeDocument/2006/relationships/image" Target="../media/image13.png"/><Relationship Id="rId7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14.jpg"/><Relationship Id="rId5" Type="http://schemas.openxmlformats.org/officeDocument/2006/relationships/image" Target="../media/image18.jpg"/><Relationship Id="rId6" Type="http://schemas.openxmlformats.org/officeDocument/2006/relationships/image" Target="../media/image20.png"/><Relationship Id="rId7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9.jp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25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22" y="-10426"/>
            <a:ext cx="12151652" cy="686842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"/>
          <p:cNvSpPr txBox="1"/>
          <p:nvPr/>
        </p:nvSpPr>
        <p:spPr>
          <a:xfrm>
            <a:off x="2349650" y="300900"/>
            <a:ext cx="8394600" cy="1200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Electivo de Formación Diferenciada, Área C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s-ES" sz="3600" u="none" cap="none" strike="noStrike">
                <a:solidFill>
                  <a:schemeClr val="dk1"/>
                </a:solidFill>
                <a:latin typeface="Bodoni"/>
                <a:ea typeface="Bodoni"/>
                <a:cs typeface="Bodoni"/>
                <a:sym typeface="Bodoni"/>
              </a:rPr>
              <a:t>DISEÑO Y ARQUITECTURA</a:t>
            </a:r>
            <a:endParaRPr b="0" i="0" sz="100" u="none" cap="none" strike="noStrike">
              <a:solidFill>
                <a:srgbClr val="000000"/>
              </a:solidFill>
              <a:latin typeface="Bodoni"/>
              <a:ea typeface="Bodoni"/>
              <a:cs typeface="Bodoni"/>
              <a:sym typeface="Bodon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200" y="100300"/>
            <a:ext cx="877878" cy="100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1093841">
            <a:off x="9555935" y="3348704"/>
            <a:ext cx="2182557" cy="324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322" y="2623457"/>
            <a:ext cx="2908697" cy="4234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019441">
            <a:off x="8026477" y="1523279"/>
            <a:ext cx="3988509" cy="1807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2883270">
            <a:off x="7404382" y="4099151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941019" y="4757057"/>
            <a:ext cx="3711977" cy="208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997621" y="2362200"/>
            <a:ext cx="5065722" cy="4154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Se busca que aprecien y valoren estéticamente obras de la Arquitectura  y el Diseño en la Historia del Arte.</a:t>
            </a:r>
            <a:endParaRPr b="0" i="0" sz="24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Además los estudiantes elaborarán proyectos de Arquitectura y  Diseño desde un punto de vista estético, funcional y de sustentabilidad medioambiental.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difundirán sus obras en exposiciones individuales y/o colectivas.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77878" cy="100754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/>
          <p:nvPr/>
        </p:nvSpPr>
        <p:spPr>
          <a:xfrm>
            <a:off x="2362200" y="503774"/>
            <a:ext cx="7870371" cy="1858426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DISEÑO Y ARQUITECTURA</a:t>
            </a:r>
            <a:r>
              <a:rPr b="0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 ¿DE QUÉ SE TRATA?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2774" y="3757642"/>
            <a:ext cx="2209800" cy="275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63343" y="2515646"/>
            <a:ext cx="3050265" cy="213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63343" y="4622520"/>
            <a:ext cx="2979431" cy="192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13608" y="1728120"/>
            <a:ext cx="2706029" cy="2029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77878" cy="100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>
            <a:off x="2428630" y="264289"/>
            <a:ext cx="7870371" cy="1858426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DISEÑO Y ARQUITECTURA</a:t>
            </a:r>
            <a:r>
              <a:rPr b="0" i="0" lang="es-E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…¿Qué habilidades desarrollarás con la asignatura y qué conductas de entrada debes tener para ello?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7224960" y="2192332"/>
            <a:ext cx="4636544" cy="4340837"/>
          </a:xfrm>
          <a:prstGeom prst="rect">
            <a:avLst/>
          </a:prstGeom>
          <a:solidFill>
            <a:srgbClr val="C00000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¿Qué conductas de entrada debes tener?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Para aprovechar bien esta asignatura, es importante que llegues con ciertas actitudes y habilidades básicas: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Conocimientos previos generales</a:t>
            </a: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Cultura general básica: historia, arte, filosofía o literatura.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Actitud abierta y reflexiva</a:t>
            </a: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Interés por temas artísticos y culturales. Disposición a cuestionar ideas propias y ajenas sobre el arte o la belleza.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Habilidades para el diseño, dibujo, comunicación y creatividad:</a:t>
            </a: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Expresar ideas propias de forma clara, oral y escrita. Escuchar y respetar opiniones distintas, crear y diseñar productos artísticos con  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Curiosidad e iniciativa</a:t>
            </a: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Deseo de conocer distintos estilos, épocas y autores de referencia arquitectónica.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/>
          <p:nvPr/>
        </p:nvSpPr>
        <p:spPr>
          <a:xfrm>
            <a:off x="329505" y="2192332"/>
            <a:ext cx="6895455" cy="2786743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Habilidades que desarrollarás: </a:t>
            </a:r>
            <a:endParaRPr b="1" i="0" sz="1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Pensamiento crítico y reflexivo frente al arte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Interpretación y análisis de obras de diseño arquitectónico, tanto locales como de la historia del arte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Sensibilidad estética frente al diseño y la arquitectura</a:t>
            </a:r>
            <a:r>
              <a:rPr b="0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Desarrollar prototipos y maquetas de proyectos arquitectónicos y objetos de diseño funcional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32857" y="4979075"/>
            <a:ext cx="4751134" cy="1792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77878" cy="100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/>
          <p:nvPr/>
        </p:nvSpPr>
        <p:spPr>
          <a:xfrm>
            <a:off x="2428630" y="264289"/>
            <a:ext cx="7870371" cy="1444768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DISEÑO Y ARQUITECTURA</a:t>
            </a:r>
            <a:r>
              <a:rPr b="0" i="0" lang="es-E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r>
              <a:rPr b="1" i="0" lang="es-ES" sz="20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¿Cuál es el desafío de aprendizaje de la asignatura? 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4239987" y="1973689"/>
            <a:ext cx="3831770" cy="3004456"/>
          </a:xfrm>
          <a:prstGeom prst="rect">
            <a:avLst/>
          </a:prstGeom>
          <a:solidFill>
            <a:schemeClr val="accent6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 principal desafío de aprendizaje en la asignatura  es desarrollar en los estudiantes la capacidad de innovar y resolver problemas de diseño y arquitectura de manera integral, integrando aspectos estéticos, funcionales y de sustentabilidad, así como el pensamiento crítico y la colaboración para crear proyectos con impacto social. Esto implica analizar obras existentes, evaluar procesos y resultados, y crear proyectos propios que respondan a necesidades reales de la comunidad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quitectura sostenible o sustentable: El diseño y su importancia en el  medio ambiente - Nicaragua Diseña" id="121" name="Google Shape;12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1629" y="1973689"/>
            <a:ext cx="3733799" cy="24898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aves para Diseñar Mobiliario Innovador – DIMUEBLE BLOG" id="122" name="Google Shape;12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31629" y="4593772"/>
            <a:ext cx="3733799" cy="2169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5766" y="4884690"/>
            <a:ext cx="2960212" cy="19001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ntanachilotach | -Ventana chilota- Tradicional chileno pin… | Flickr" id="124" name="Google Shape;124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8088" y="1973689"/>
            <a:ext cx="3712028" cy="4789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77878" cy="1007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82095" y="371474"/>
            <a:ext cx="2735087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82095" y="2474116"/>
            <a:ext cx="2735087" cy="183337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/>
          <p:nvPr/>
        </p:nvSpPr>
        <p:spPr>
          <a:xfrm>
            <a:off x="2960914" y="609600"/>
            <a:ext cx="5562600" cy="1513114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DISEÑO Y ARQUITECTURA</a:t>
            </a:r>
            <a:r>
              <a:rPr b="0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 Plan de estudios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81476" y="2399619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1: "</a:t>
            </a: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Desde  una mirada funcional a una estética</a:t>
            </a: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/>
          <p:nvPr/>
        </p:nvSpPr>
        <p:spPr>
          <a:xfrm>
            <a:off x="4668293" y="2461472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2: "</a:t>
            </a: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Arquitectura y diseño en espacios interiores</a:t>
            </a: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257658" y="4180097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3: "</a:t>
            </a: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Arquitectura y Diseño en espacios exteriores </a:t>
            </a: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4769877" y="4180097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Unidad 4: "</a:t>
            </a:r>
            <a:r>
              <a:rPr b="0" i="0" lang="es-E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Aportando a la comunidad con Arquitectura y Diseño </a:t>
            </a: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82096" y="4562280"/>
            <a:ext cx="2735087" cy="222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6335602"/>
            <a:ext cx="9282095" cy="487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4E79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/>
        </p:nvSpPr>
        <p:spPr>
          <a:xfrm>
            <a:off x="135802" y="96966"/>
            <a:ext cx="8862723" cy="1027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200"/>
              <a:buFont typeface="Rockwell"/>
              <a:buNone/>
            </a:pPr>
            <a:r>
              <a:rPr b="0" i="0" lang="es-ES" sz="3200" u="none" cap="none" strike="noStrike">
                <a:solidFill>
                  <a:srgbClr val="1E4E79"/>
                </a:solidFill>
                <a:latin typeface="Rockwell"/>
                <a:ea typeface="Rockwell"/>
                <a:cs typeface="Rockwell"/>
                <a:sym typeface="Rockwell"/>
              </a:rPr>
              <a:t>Propuesta de información para Electivos de Plan Diferenciado para 3ro y 4to medio 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6"/>
          <p:cNvSpPr/>
          <p:nvPr/>
        </p:nvSpPr>
        <p:spPr>
          <a:xfrm flipH="1">
            <a:off x="11262203" y="5676900"/>
            <a:ext cx="45719" cy="43379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877878" cy="100754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 txBox="1"/>
          <p:nvPr/>
        </p:nvSpPr>
        <p:spPr>
          <a:xfrm>
            <a:off x="9215151" y="765448"/>
            <a:ext cx="29058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Planificador Urbano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Diseño Gráfico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Diseño textil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Diseño Industrial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Diseño de ambiente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Publicidad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Licenciatura en Artes Visuales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Calibri"/>
              <a:buAutoNum type="arabicParenR"/>
            </a:pPr>
            <a:r>
              <a:rPr b="1" i="0" lang="es-ES" sz="1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Pedagogía en Artes Visuales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1958" y="1343791"/>
            <a:ext cx="5425923" cy="265128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>
            <a:off x="438939" y="1404796"/>
            <a:ext cx="3117179" cy="2438377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BF9000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Evaluaciones:</a:t>
            </a:r>
            <a:r>
              <a:rPr b="1" i="0" lang="es-E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sumativas, acumulativas y formativas clase a clase, ligadas a contenidos de la asignatura y desarrollo de procesos creativos de diseño arquitectónico: bocetos, maquetas, dioramas, exposiciones, etc..</a:t>
            </a:r>
            <a:endParaRPr b="1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687108" y="4365183"/>
            <a:ext cx="3354759" cy="223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9633" y="3995080"/>
            <a:ext cx="3016485" cy="226236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/>
          <p:nvPr/>
        </p:nvSpPr>
        <p:spPr>
          <a:xfrm>
            <a:off x="2460171" y="266335"/>
            <a:ext cx="8207829" cy="1034143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DISEÑO Y ARQUITECTURA</a:t>
            </a:r>
            <a:r>
              <a:rPr b="0" i="0" lang="es-E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…Tipos de evaluación y áreas de desarrollo profesional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31958" y="4205716"/>
            <a:ext cx="2855426" cy="1904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6763224" y="4365171"/>
            <a:ext cx="1748023" cy="1745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2022-09-13T02:54:21Z</dcterms:created>
  <dc:creator>Luis</dc:creator>
</cp:coreProperties>
</file>